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5444-EB40-40F4-8BA4-384A0DD9B217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281-8ACD-41A1-9E0A-12B8A6423F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378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5444-EB40-40F4-8BA4-384A0DD9B217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281-8ACD-41A1-9E0A-12B8A6423FD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797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CUARTOS LIMPIOS</a:t>
            </a:r>
            <a:endParaRPr lang="es-MX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109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>
                <a:latin typeface="AvantGarde Bk BT" panose="020B0402020202020204" pitchFamily="34" charset="0"/>
              </a:rPr>
              <a:t>SIGUENOS EN REDES SOCIALES</a:t>
            </a:r>
            <a:br>
              <a:rPr lang="es-MX" smtClean="0">
                <a:latin typeface="AvantGarde Bk BT" panose="020B0402020202020204" pitchFamily="34" charset="0"/>
              </a:rPr>
            </a:br>
            <a:r>
              <a:rPr lang="es-MX" smtClean="0">
                <a:latin typeface="AvantGarde Bk BT" panose="020B0402020202020204" pitchFamily="34" charset="0"/>
              </a:rPr>
              <a:t>Entérate de noticias, lanzamientos y más.</a:t>
            </a:r>
            <a:br>
              <a:rPr lang="es-MX" smtClean="0">
                <a:latin typeface="AvantGarde Bk BT" panose="020B0402020202020204" pitchFamily="34" charset="0"/>
              </a:rPr>
            </a:br>
            <a:r>
              <a:rPr lang="es-MX" smtClean="0">
                <a:latin typeface="AvantGarde Bk BT" panose="020B0402020202020204" pitchFamily="34" charset="0"/>
              </a:rPr>
              <a:t>@BeghelliMexico</a:t>
            </a:r>
            <a:endParaRPr lang="es-MX" u="sng" dirty="0">
              <a:latin typeface="AvantGarde Bk BT" panose="020B040202020202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276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5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¿QUÉ ES UN CUARTO LIMPIO?</a:t>
            </a:r>
            <a:endParaRPr lang="es-MX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0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AREAS CLASIFICADAS</a:t>
            </a:r>
            <a:endParaRPr lang="es-MX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03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>
                <a:latin typeface="AvantGarde Bk BT" panose="020B0402020202020204" pitchFamily="34" charset="0"/>
              </a:rPr>
              <a:t>ÁREAS CLASIFICADAS</a:t>
            </a:r>
            <a:endParaRPr lang="es-MX" dirty="0">
              <a:latin typeface="AvantGarde Bk BT" panose="020B040202020202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6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>
                <a:latin typeface="AvantGarde Bk BT" panose="020B0402020202020204" pitchFamily="34" charset="0"/>
              </a:rPr>
              <a:t>CLASES</a:t>
            </a:r>
            <a:endParaRPr lang="es-MX" dirty="0">
              <a:latin typeface="AvantGarde Bk BT" panose="020B040202020202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82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>
                <a:latin typeface="AvantGarde Bk BT" panose="020B0402020202020204" pitchFamily="34" charset="0"/>
              </a:rPr>
              <a:t>DIVISIONES</a:t>
            </a:r>
            <a:endParaRPr lang="es-MX" dirty="0">
              <a:latin typeface="AvantGarde Bk BT" panose="020B040202020202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20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18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5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pc="300" smtClean="0"/>
              <a:t>Beghelli en el mundo</a:t>
            </a:r>
            <a:endParaRPr lang="es-MX" spc="300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INDUSTRIALES</a:t>
            </a:r>
            <a:endParaRPr lang="es-MX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23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26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2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82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40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70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0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45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7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8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01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29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32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84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97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6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99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32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29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72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62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6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22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27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35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86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40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14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2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8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31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030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53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98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9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68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8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10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669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7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83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1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669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842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69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74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84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9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88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03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8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CSA  Certification</a:t>
            </a:r>
            <a:endParaRPr lang="es-MX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97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83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18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68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14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66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05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990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829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66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1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144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950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405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23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16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707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146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891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873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195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smtClean="0">
                <a:latin typeface="AvantGarde Bk BT" panose="020B0402020202020204" pitchFamily="34" charset="0"/>
              </a:rPr>
              <a:t>COMPONENTES DE PRIMERA CALIDAD</a:t>
            </a:r>
            <a:endParaRPr lang="es-MX" sz="2800" dirty="0">
              <a:latin typeface="AvantGarde Bk BT" panose="020B040202020202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02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075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115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657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461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716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070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94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53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" panose="020B0402020202020204" pitchFamily="34" charset="0"/>
              </a:rPr>
              <a:t>ENCUENTRA LAS FICHAS TÉCNICAS EN</a:t>
            </a:r>
            <a:br>
              <a:rPr lang="es-MX" smtClean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" panose="020B0402020202020204" pitchFamily="34" charset="0"/>
              </a:rPr>
            </a:br>
            <a:r>
              <a:rPr lang="es-MX" u="sng" smtClean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" panose="020B0402020202020204" pitchFamily="34" charset="0"/>
              </a:rPr>
              <a:t>www.beghelli.com.mx / PRODUCTOS</a:t>
            </a:r>
            <a:endParaRPr lang="es-MX" u="sng" dirty="0">
              <a:solidFill>
                <a:schemeClr val="tx1">
                  <a:lumMod val="85000"/>
                  <a:lumOff val="15000"/>
                </a:schemeClr>
              </a:solidFill>
              <a:latin typeface="AvantGarde Bk BT" panose="020B040202020202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931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>
                <a:latin typeface="AvantGarde Bk BT" panose="020B0402020202020204" pitchFamily="34" charset="0"/>
              </a:rPr>
              <a:t>CONSÚLTA NUESTROS CATÁLOGOS</a:t>
            </a:r>
            <a:br>
              <a:rPr lang="es-MX" smtClean="0">
                <a:latin typeface="AvantGarde Bk BT" panose="020B0402020202020204" pitchFamily="34" charset="0"/>
              </a:rPr>
            </a:br>
            <a:r>
              <a:rPr lang="es-MX" sz="2800" u="sng" smtClean="0">
                <a:latin typeface="AvantGarde Bk BT" panose="020B0402020202020204" pitchFamily="34" charset="0"/>
              </a:rPr>
              <a:t>www.beghelli.com.mx / AREA TECNICA </a:t>
            </a:r>
            <a:endParaRPr lang="es-MX" u="sng" dirty="0">
              <a:latin typeface="AvantGarde Bk BT" panose="020B040202020202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25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Presentación en pantalla (4:3)</PresentationFormat>
  <Paragraphs>13</Paragraphs>
  <Slides>101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02" baseType="lpstr">
      <vt:lpstr>Tema de Office</vt:lpstr>
      <vt:lpstr>Presentación de PowerPoint</vt:lpstr>
      <vt:lpstr>Beghelli en el mundo</vt:lpstr>
      <vt:lpstr>Presentación de PowerPoint</vt:lpstr>
      <vt:lpstr>Presentación de PowerPoint</vt:lpstr>
      <vt:lpstr>Presentación de PowerPoint</vt:lpstr>
      <vt:lpstr>Presentación de PowerPoint</vt:lpstr>
      <vt:lpstr>CSA  Certification</vt:lpstr>
      <vt:lpstr>Presentación de PowerPoint</vt:lpstr>
      <vt:lpstr>COMPONENTES DE PRIMERA CALIDAD</vt:lpstr>
      <vt:lpstr>CUARTOS LIMPIOS</vt:lpstr>
      <vt:lpstr>¿QUÉ ES UN CUARTO LIMPIO?</vt:lpstr>
      <vt:lpstr>Presentación de PowerPoint</vt:lpstr>
      <vt:lpstr>AREAS CLASIFICADAS</vt:lpstr>
      <vt:lpstr>ÁREAS CLASIFICADAS</vt:lpstr>
      <vt:lpstr>CLASES</vt:lpstr>
      <vt:lpstr>DIVISIONES</vt:lpstr>
      <vt:lpstr>Presentación de PowerPoint</vt:lpstr>
      <vt:lpstr>Presentación de PowerPoint</vt:lpstr>
      <vt:lpstr>Presentación de PowerPoint</vt:lpstr>
      <vt:lpstr>Presentación de PowerPoint</vt:lpstr>
      <vt:lpstr>INDUSTRIALES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ENCUENTRA LAS FICHAS TÉCNICAS EN www.beghelli.com.mx / PRODUCTOS</vt:lpstr>
      <vt:lpstr>CONSÚLTA NUESTROS CATÁLOGOS www.beghelli.com.mx / AREA TECNICA </vt:lpstr>
      <vt:lpstr>SIGUENOS EN REDES SOCIALES Entérate de noticias, lanzamientos y más. @BeghelliMexico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Itzel</dc:creator>
  <cp:lastModifiedBy>Itzel</cp:lastModifiedBy>
  <cp:revision>1</cp:revision>
  <dcterms:created xsi:type="dcterms:W3CDTF">2019-10-14T17:53:55Z</dcterms:created>
  <dcterms:modified xsi:type="dcterms:W3CDTF">2019-10-14T17:53:55Z</dcterms:modified>
</cp:coreProperties>
</file>